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20104100" cy="11315700"/>
  <p:notesSz cx="20104100" cy="11315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1002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026" name="Picture 2" descr="Logo of Lambton College in Toronto Learning Management System">
            <a:extLst>
              <a:ext uri="{FF2B5EF4-FFF2-40B4-BE49-F238E27FC236}">
                <a16:creationId xmlns:a16="http://schemas.microsoft.com/office/drawing/2014/main" id="{5C18EC21-A56D-8C8B-CF05-2D3B501E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50" y="1162050"/>
            <a:ext cx="12153900" cy="1428750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293" y="-1"/>
            <a:ext cx="20102576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20104100" cy="11307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0</Words>
  <Application>Microsoft Office PowerPoint</Application>
  <PresentationFormat>Custom</PresentationFormat>
  <Paragraphs>0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Rachida Rachida</cp:lastModifiedBy>
  <cp:revision>1</cp:revision>
  <dcterms:modified xsi:type="dcterms:W3CDTF">2023-12-05T15:54:27Z</dcterms:modified>
</cp:coreProperties>
</file>